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9991"/>
    <a:srgbClr val="747F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51"/>
    <p:restoredTop sz="78229" autoAdjust="0"/>
  </p:normalViewPr>
  <p:slideViewPr>
    <p:cSldViewPr snapToGrid="0" snapToObjects="1">
      <p:cViewPr>
        <p:scale>
          <a:sx n="80" d="100"/>
          <a:sy n="80" d="100"/>
        </p:scale>
        <p:origin x="1912" y="6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112" d="100"/>
          <a:sy n="112" d="100"/>
        </p:scale>
        <p:origin x="3216" y="208"/>
      </p:cViewPr>
      <p:guideLst/>
    </p:cSldViewPr>
  </p:notesViewPr>
  <p:gridSpacing cx="76200" cy="76200"/>
</p:viewPr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4521</TotalTime>
  <Words>1533</Words>
  <Application>Microsoft Macintosh PowerPoint</Application>
  <PresentationFormat>Widescreen</PresentationFormat>
  <Paragraphs>284</Paragraphs>
  <Slides>35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3" baseType="lpstr">
      <vt:lpstr>Calibri</vt:lpstr>
      <vt:lpstr>Comic Sans MS</vt:lpstr>
      <vt:lpstr>Geneva</vt:lpstr>
      <vt:lpstr>Seravek ExtraLight</vt:lpstr>
      <vt:lpstr>Verdana</vt:lpstr>
      <vt:lpstr>Wingdings</vt:lpstr>
      <vt:lpstr>Arial</vt:lpstr>
      <vt:lpstr>Custom Design</vt:lpstr>
      <vt:lpstr>PowerPoint Presentation</vt:lpstr>
      <vt:lpstr>Get testing with SeLion</vt:lpstr>
      <vt:lpstr>A Familiar Story</vt:lpstr>
      <vt:lpstr>Open Source Offerings</vt:lpstr>
      <vt:lpstr>Selenium WebDriver Basics</vt:lpstr>
      <vt:lpstr>Selenium Grid Console </vt:lpstr>
      <vt:lpstr>Project Goals</vt:lpstr>
      <vt:lpstr>SELION ENHANCED GRID</vt:lpstr>
      <vt:lpstr>Familiar Startup</vt:lpstr>
      <vt:lpstr>List All Nodes Servlet</vt:lpstr>
      <vt:lpstr>Upgrade Nodes</vt:lpstr>
      <vt:lpstr>Hub Storage</vt:lpstr>
      <vt:lpstr>Sauce Labs Virtual Proxy</vt:lpstr>
      <vt:lpstr>Writing Tests</vt:lpstr>
      <vt:lpstr>Reduce Boilerplate / Web Test</vt:lpstr>
      <vt:lpstr>Mobile Test</vt:lpstr>
      <vt:lpstr>Runtime Reporter</vt:lpstr>
      <vt:lpstr>PowerPoint Presentation</vt:lpstr>
      <vt:lpstr>Elements</vt:lpstr>
      <vt:lpstr>iOS Elements</vt:lpstr>
      <vt:lpstr>Android Elements</vt:lpstr>
      <vt:lpstr>PowerPoint Presentation</vt:lpstr>
      <vt:lpstr>Element Event Listening</vt:lpstr>
      <vt:lpstr>Page Objects</vt:lpstr>
      <vt:lpstr>SeLion Page Objects</vt:lpstr>
      <vt:lpstr>PowerPoint Presentation</vt:lpstr>
      <vt:lpstr>Event Listening</vt:lpstr>
      <vt:lpstr>Event Listening</vt:lpstr>
      <vt:lpstr>Data Providers</vt:lpstr>
      <vt:lpstr>Data Providers</vt:lpstr>
      <vt:lpstr>Data Provider Filters</vt:lpstr>
      <vt:lpstr>Data Provider Filters</vt:lpstr>
      <vt:lpstr>PowerPoint Presentation</vt:lpstr>
      <vt:lpstr>Get Involved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Get testing with SeLion</dc:title>
  <dc:creator>Simmons, Doug</dc:creator>
  <cp:lastModifiedBy>Doug Simmons</cp:lastModifiedBy>
  <cp:revision>136</cp:revision>
  <cp:lastPrinted>2016-05-09T20:11:26Z</cp:lastPrinted>
  <dcterms:created xsi:type="dcterms:W3CDTF">2016-05-05T21:57:14Z</dcterms:created>
  <dcterms:modified xsi:type="dcterms:W3CDTF">2016-06-21T17:22:15Z</dcterms:modified>
</cp:coreProperties>
</file>